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D41107C-E697-4724-9919-AF2276D072B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7BD5010-521F-408B-A69D-B8322F6E743E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86350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107C-E697-4724-9919-AF2276D072B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010-521F-408B-A69D-B8322F6E7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14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107C-E697-4724-9919-AF2276D072B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010-521F-408B-A69D-B8322F6E7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722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107C-E697-4724-9919-AF2276D072B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010-521F-408B-A69D-B8322F6E743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7830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107C-E697-4724-9919-AF2276D072B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010-521F-408B-A69D-B8322F6E7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43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107C-E697-4724-9919-AF2276D072B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010-521F-408B-A69D-B8322F6E7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06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107C-E697-4724-9919-AF2276D072B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010-521F-408B-A69D-B8322F6E7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19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107C-E697-4724-9919-AF2276D072B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010-521F-408B-A69D-B8322F6E7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004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107C-E697-4724-9919-AF2276D072B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010-521F-408B-A69D-B8322F6E7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75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107C-E697-4724-9919-AF2276D072B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010-521F-408B-A69D-B8322F6E7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8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107C-E697-4724-9919-AF2276D072B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010-521F-408B-A69D-B8322F6E7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68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107C-E697-4724-9919-AF2276D072B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010-521F-408B-A69D-B8322F6E7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4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107C-E697-4724-9919-AF2276D072B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010-521F-408B-A69D-B8322F6E7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48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107C-E697-4724-9919-AF2276D072B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010-521F-408B-A69D-B8322F6E7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05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107C-E697-4724-9919-AF2276D072B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010-521F-408B-A69D-B8322F6E7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97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107C-E697-4724-9919-AF2276D072B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010-521F-408B-A69D-B8322F6E7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500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107C-E697-4724-9919-AF2276D072B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010-521F-408B-A69D-B8322F6E7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7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D41107C-E697-4724-9919-AF2276D072B5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7BD5010-521F-408B-A69D-B8322F6E7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58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998621"/>
            <a:ext cx="7132319" cy="2338248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Are you a Year 10 Business Studies student?</a:t>
            </a:r>
            <a:r>
              <a:rPr lang="en-GB" sz="2000" dirty="0" smtClean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GB" sz="2000" dirty="0" smtClean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GB" sz="20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Always thinking up money making ideas? </a:t>
            </a:r>
            <a:br>
              <a:rPr lang="en-GB" sz="20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GB" sz="20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Keen to test out your entrepreneurial skills? </a:t>
            </a:r>
            <a:r>
              <a:rPr lang="en-GB" sz="2800" dirty="0" smtClean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GB" sz="2800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GB" sz="2800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GB" sz="2800" b="1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THEN sign up today for the </a:t>
            </a:r>
            <a:r>
              <a:rPr lang="en-GB" sz="2800" dirty="0" smtClean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GB" sz="4000" b="1" dirty="0" smtClean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EKST ENTERPRISE EVENT </a:t>
            </a:r>
            <a:endParaRPr lang="en-GB" sz="4000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0777" y="1828800"/>
            <a:ext cx="3056710" cy="2508069"/>
          </a:xfrm>
        </p:spPr>
        <p:txBody>
          <a:bodyPr>
            <a:normAutofit fontScale="92500" lnSpcReduction="10000"/>
          </a:bodyPr>
          <a:lstStyle/>
          <a:p>
            <a:r>
              <a:rPr lang="en-GB" sz="2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19 June 2018 </a:t>
            </a:r>
          </a:p>
          <a:p>
            <a:r>
              <a:rPr lang="en-GB" sz="18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12 – 3pm</a:t>
            </a:r>
          </a:p>
          <a:p>
            <a:r>
              <a:rPr lang="en-GB" sz="18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Augustine Hall Canterbury Christ Church University </a:t>
            </a:r>
          </a:p>
          <a:p>
            <a:r>
              <a:rPr lang="en-GB" sz="12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sign up WITH your Business Studies </a:t>
            </a:r>
            <a:r>
              <a:rPr lang="en-GB" sz="1200" b="1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tEACHER</a:t>
            </a:r>
            <a:endParaRPr lang="en-GB" sz="12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4" y="5218611"/>
            <a:ext cx="6162892" cy="1440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91" y="700682"/>
            <a:ext cx="4238718" cy="12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34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20</TotalTime>
  <Words>28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Impact</vt:lpstr>
      <vt:lpstr>Microsoft Sans Serif</vt:lpstr>
      <vt:lpstr>Main Event</vt:lpstr>
      <vt:lpstr>Are you a Year 10 Business Studies student? Always thinking up money making ideas?  Keen to test out your entrepreneurial skills?   THEN sign up today for the  EKST ENTERPRISE EVENT </vt:lpstr>
    </vt:vector>
  </TitlesOfParts>
  <Company>The King's School, Canterbury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Calling Business Studies stuents.  Are you always thinking of businss deas? Are you keen to be Sign up a team for the  EKST ENTERPRISE EVENT in partnership with CCCU</dc:title>
  <dc:creator>Localuser</dc:creator>
  <cp:lastModifiedBy>Localuser</cp:lastModifiedBy>
  <cp:revision>3</cp:revision>
  <dcterms:created xsi:type="dcterms:W3CDTF">2018-03-28T11:23:23Z</dcterms:created>
  <dcterms:modified xsi:type="dcterms:W3CDTF">2018-03-28T11:43:44Z</dcterms:modified>
</cp:coreProperties>
</file>